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0B87C1-7C35-47E7-B90F-0F80261A6521}" v="3" dt="2023-09-27T09:59:14.65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254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254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43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rrock, Jodie" userId="fb59f800-99ec-441b-a167-907a5743d9ac" providerId="ADAL" clId="{CA0B87C1-7C35-47E7-B90F-0F80261A6521}"/>
    <pc:docChg chg="undo custSel modSld">
      <pc:chgData name="Sharrock, Jodie" userId="fb59f800-99ec-441b-a167-907a5743d9ac" providerId="ADAL" clId="{CA0B87C1-7C35-47E7-B90F-0F80261A6521}" dt="2023-09-27T09:59:14.656" v="43" actId="164"/>
      <pc:docMkLst>
        <pc:docMk/>
      </pc:docMkLst>
      <pc:sldChg chg="modSp mod">
        <pc:chgData name="Sharrock, Jodie" userId="fb59f800-99ec-441b-a167-907a5743d9ac" providerId="ADAL" clId="{CA0B87C1-7C35-47E7-B90F-0F80261A6521}" dt="2023-09-27T09:57:04.398" v="16" actId="27636"/>
        <pc:sldMkLst>
          <pc:docMk/>
          <pc:sldMk cId="0" sldId="256"/>
        </pc:sldMkLst>
        <pc:spChg chg="mod">
          <ac:chgData name="Sharrock, Jodie" userId="fb59f800-99ec-441b-a167-907a5743d9ac" providerId="ADAL" clId="{CA0B87C1-7C35-47E7-B90F-0F80261A6521}" dt="2023-09-27T09:57:04.398" v="16" actId="27636"/>
          <ac:spMkLst>
            <pc:docMk/>
            <pc:sldMk cId="0" sldId="256"/>
            <ac:spMk id="152" creationId="{00000000-0000-0000-0000-000000000000}"/>
          </ac:spMkLst>
        </pc:spChg>
      </pc:sldChg>
      <pc:sldChg chg="modSp mod">
        <pc:chgData name="Sharrock, Jodie" userId="fb59f800-99ec-441b-a167-907a5743d9ac" providerId="ADAL" clId="{CA0B87C1-7C35-47E7-B90F-0F80261A6521}" dt="2023-09-27T09:57:04.404" v="17" actId="27636"/>
        <pc:sldMkLst>
          <pc:docMk/>
          <pc:sldMk cId="0" sldId="257"/>
        </pc:sldMkLst>
        <pc:spChg chg="mod">
          <ac:chgData name="Sharrock, Jodie" userId="fb59f800-99ec-441b-a167-907a5743d9ac" providerId="ADAL" clId="{CA0B87C1-7C35-47E7-B90F-0F80261A6521}" dt="2023-09-27T09:57:04.404" v="17" actId="27636"/>
          <ac:spMkLst>
            <pc:docMk/>
            <pc:sldMk cId="0" sldId="257"/>
            <ac:spMk id="157" creationId="{00000000-0000-0000-0000-000000000000}"/>
          </ac:spMkLst>
        </pc:spChg>
      </pc:sldChg>
      <pc:sldChg chg="modSp mod">
        <pc:chgData name="Sharrock, Jodie" userId="fb59f800-99ec-441b-a167-907a5743d9ac" providerId="ADAL" clId="{CA0B87C1-7C35-47E7-B90F-0F80261A6521}" dt="2023-09-27T09:57:04.417" v="18" actId="27636"/>
        <pc:sldMkLst>
          <pc:docMk/>
          <pc:sldMk cId="0" sldId="258"/>
        </pc:sldMkLst>
        <pc:spChg chg="mod">
          <ac:chgData name="Sharrock, Jodie" userId="fb59f800-99ec-441b-a167-907a5743d9ac" providerId="ADAL" clId="{CA0B87C1-7C35-47E7-B90F-0F80261A6521}" dt="2023-09-27T09:57:04.417" v="18" actId="27636"/>
          <ac:spMkLst>
            <pc:docMk/>
            <pc:sldMk cId="0" sldId="258"/>
            <ac:spMk id="162" creationId="{00000000-0000-0000-0000-000000000000}"/>
          </ac:spMkLst>
        </pc:spChg>
      </pc:sldChg>
      <pc:sldChg chg="modSp mod">
        <pc:chgData name="Sharrock, Jodie" userId="fb59f800-99ec-441b-a167-907a5743d9ac" providerId="ADAL" clId="{CA0B87C1-7C35-47E7-B90F-0F80261A6521}" dt="2023-09-27T09:57:04.423" v="19" actId="27636"/>
        <pc:sldMkLst>
          <pc:docMk/>
          <pc:sldMk cId="0" sldId="259"/>
        </pc:sldMkLst>
        <pc:spChg chg="mod">
          <ac:chgData name="Sharrock, Jodie" userId="fb59f800-99ec-441b-a167-907a5743d9ac" providerId="ADAL" clId="{CA0B87C1-7C35-47E7-B90F-0F80261A6521}" dt="2023-09-27T09:57:04.423" v="19" actId="27636"/>
          <ac:spMkLst>
            <pc:docMk/>
            <pc:sldMk cId="0" sldId="259"/>
            <ac:spMk id="166" creationId="{00000000-0000-0000-0000-000000000000}"/>
          </ac:spMkLst>
        </pc:spChg>
      </pc:sldChg>
      <pc:sldChg chg="modSp mod">
        <pc:chgData name="Sharrock, Jodie" userId="fb59f800-99ec-441b-a167-907a5743d9ac" providerId="ADAL" clId="{CA0B87C1-7C35-47E7-B90F-0F80261A6521}" dt="2023-09-27T09:57:04.439" v="20" actId="27636"/>
        <pc:sldMkLst>
          <pc:docMk/>
          <pc:sldMk cId="0" sldId="260"/>
        </pc:sldMkLst>
        <pc:spChg chg="mod">
          <ac:chgData name="Sharrock, Jodie" userId="fb59f800-99ec-441b-a167-907a5743d9ac" providerId="ADAL" clId="{CA0B87C1-7C35-47E7-B90F-0F80261A6521}" dt="2023-09-27T09:57:04.439" v="20" actId="27636"/>
          <ac:spMkLst>
            <pc:docMk/>
            <pc:sldMk cId="0" sldId="260"/>
            <ac:spMk id="173" creationId="{00000000-0000-0000-0000-000000000000}"/>
          </ac:spMkLst>
        </pc:spChg>
      </pc:sldChg>
      <pc:sldChg chg="modSp mod">
        <pc:chgData name="Sharrock, Jodie" userId="fb59f800-99ec-441b-a167-907a5743d9ac" providerId="ADAL" clId="{CA0B87C1-7C35-47E7-B90F-0F80261A6521}" dt="2023-09-27T09:57:04.455" v="21" actId="27636"/>
        <pc:sldMkLst>
          <pc:docMk/>
          <pc:sldMk cId="0" sldId="261"/>
        </pc:sldMkLst>
        <pc:spChg chg="mod">
          <ac:chgData name="Sharrock, Jodie" userId="fb59f800-99ec-441b-a167-907a5743d9ac" providerId="ADAL" clId="{CA0B87C1-7C35-47E7-B90F-0F80261A6521}" dt="2023-09-27T09:57:04.455" v="21" actId="27636"/>
          <ac:spMkLst>
            <pc:docMk/>
            <pc:sldMk cId="0" sldId="261"/>
            <ac:spMk id="179" creationId="{00000000-0000-0000-0000-000000000000}"/>
          </ac:spMkLst>
        </pc:spChg>
      </pc:sldChg>
      <pc:sldChg chg="modSp mod">
        <pc:chgData name="Sharrock, Jodie" userId="fb59f800-99ec-441b-a167-907a5743d9ac" providerId="ADAL" clId="{CA0B87C1-7C35-47E7-B90F-0F80261A6521}" dt="2023-09-27T09:57:04.466" v="22" actId="27636"/>
        <pc:sldMkLst>
          <pc:docMk/>
          <pc:sldMk cId="0" sldId="262"/>
        </pc:sldMkLst>
        <pc:spChg chg="mod">
          <ac:chgData name="Sharrock, Jodie" userId="fb59f800-99ec-441b-a167-907a5743d9ac" providerId="ADAL" clId="{CA0B87C1-7C35-47E7-B90F-0F80261A6521}" dt="2023-09-27T09:57:04.466" v="22" actId="27636"/>
          <ac:spMkLst>
            <pc:docMk/>
            <pc:sldMk cId="0" sldId="262"/>
            <ac:spMk id="185" creationId="{00000000-0000-0000-0000-000000000000}"/>
          </ac:spMkLst>
        </pc:spChg>
      </pc:sldChg>
      <pc:sldChg chg="modSp mod">
        <pc:chgData name="Sharrock, Jodie" userId="fb59f800-99ec-441b-a167-907a5743d9ac" providerId="ADAL" clId="{CA0B87C1-7C35-47E7-B90F-0F80261A6521}" dt="2023-09-27T09:57:04.474" v="23" actId="27636"/>
        <pc:sldMkLst>
          <pc:docMk/>
          <pc:sldMk cId="0" sldId="263"/>
        </pc:sldMkLst>
        <pc:spChg chg="mod">
          <ac:chgData name="Sharrock, Jodie" userId="fb59f800-99ec-441b-a167-907a5743d9ac" providerId="ADAL" clId="{CA0B87C1-7C35-47E7-B90F-0F80261A6521}" dt="2023-09-27T09:57:04.474" v="23" actId="27636"/>
          <ac:spMkLst>
            <pc:docMk/>
            <pc:sldMk cId="0" sldId="263"/>
            <ac:spMk id="191" creationId="{00000000-0000-0000-0000-000000000000}"/>
          </ac:spMkLst>
        </pc:spChg>
      </pc:sldChg>
      <pc:sldChg chg="modSp mod">
        <pc:chgData name="Sharrock, Jodie" userId="fb59f800-99ec-441b-a167-907a5743d9ac" providerId="ADAL" clId="{CA0B87C1-7C35-47E7-B90F-0F80261A6521}" dt="2023-09-27T09:57:04.486" v="24" actId="27636"/>
        <pc:sldMkLst>
          <pc:docMk/>
          <pc:sldMk cId="0" sldId="264"/>
        </pc:sldMkLst>
        <pc:spChg chg="mod">
          <ac:chgData name="Sharrock, Jodie" userId="fb59f800-99ec-441b-a167-907a5743d9ac" providerId="ADAL" clId="{CA0B87C1-7C35-47E7-B90F-0F80261A6521}" dt="2023-09-27T09:57:04.486" v="24" actId="27636"/>
          <ac:spMkLst>
            <pc:docMk/>
            <pc:sldMk cId="0" sldId="264"/>
            <ac:spMk id="197" creationId="{00000000-0000-0000-0000-000000000000}"/>
          </ac:spMkLst>
        </pc:spChg>
      </pc:sldChg>
      <pc:sldChg chg="modSp mod">
        <pc:chgData name="Sharrock, Jodie" userId="fb59f800-99ec-441b-a167-907a5743d9ac" providerId="ADAL" clId="{CA0B87C1-7C35-47E7-B90F-0F80261A6521}" dt="2023-09-27T09:57:04.258" v="2" actId="27636"/>
        <pc:sldMkLst>
          <pc:docMk/>
          <pc:sldMk cId="0" sldId="265"/>
        </pc:sldMkLst>
        <pc:spChg chg="mod">
          <ac:chgData name="Sharrock, Jodie" userId="fb59f800-99ec-441b-a167-907a5743d9ac" providerId="ADAL" clId="{CA0B87C1-7C35-47E7-B90F-0F80261A6521}" dt="2023-09-27T09:57:04.258" v="2" actId="27636"/>
          <ac:spMkLst>
            <pc:docMk/>
            <pc:sldMk cId="0" sldId="265"/>
            <ac:spMk id="201" creationId="{00000000-0000-0000-0000-000000000000}"/>
          </ac:spMkLst>
        </pc:spChg>
        <pc:spChg chg="mod">
          <ac:chgData name="Sharrock, Jodie" userId="fb59f800-99ec-441b-a167-907a5743d9ac" providerId="ADAL" clId="{CA0B87C1-7C35-47E7-B90F-0F80261A6521}" dt="2023-09-27T09:56:38.909" v="1" actId="20577"/>
          <ac:spMkLst>
            <pc:docMk/>
            <pc:sldMk cId="0" sldId="265"/>
            <ac:spMk id="206" creationId="{00000000-0000-0000-0000-000000000000}"/>
          </ac:spMkLst>
        </pc:spChg>
      </pc:sldChg>
      <pc:sldChg chg="modSp mod">
        <pc:chgData name="Sharrock, Jodie" userId="fb59f800-99ec-441b-a167-907a5743d9ac" providerId="ADAL" clId="{CA0B87C1-7C35-47E7-B90F-0F80261A6521}" dt="2023-09-27T09:57:04.273" v="3" actId="27636"/>
        <pc:sldMkLst>
          <pc:docMk/>
          <pc:sldMk cId="0" sldId="266"/>
        </pc:sldMkLst>
        <pc:spChg chg="mod">
          <ac:chgData name="Sharrock, Jodie" userId="fb59f800-99ec-441b-a167-907a5743d9ac" providerId="ADAL" clId="{CA0B87C1-7C35-47E7-B90F-0F80261A6521}" dt="2023-09-27T09:57:04.273" v="3" actId="27636"/>
          <ac:spMkLst>
            <pc:docMk/>
            <pc:sldMk cId="0" sldId="266"/>
            <ac:spMk id="210" creationId="{00000000-0000-0000-0000-000000000000}"/>
          </ac:spMkLst>
        </pc:spChg>
      </pc:sldChg>
      <pc:sldChg chg="modSp mod">
        <pc:chgData name="Sharrock, Jodie" userId="fb59f800-99ec-441b-a167-907a5743d9ac" providerId="ADAL" clId="{CA0B87C1-7C35-47E7-B90F-0F80261A6521}" dt="2023-09-27T09:57:04.284" v="4" actId="27636"/>
        <pc:sldMkLst>
          <pc:docMk/>
          <pc:sldMk cId="0" sldId="267"/>
        </pc:sldMkLst>
        <pc:spChg chg="mod">
          <ac:chgData name="Sharrock, Jodie" userId="fb59f800-99ec-441b-a167-907a5743d9ac" providerId="ADAL" clId="{CA0B87C1-7C35-47E7-B90F-0F80261A6521}" dt="2023-09-27T09:57:04.284" v="4" actId="27636"/>
          <ac:spMkLst>
            <pc:docMk/>
            <pc:sldMk cId="0" sldId="267"/>
            <ac:spMk id="219" creationId="{00000000-0000-0000-0000-000000000000}"/>
          </ac:spMkLst>
        </pc:spChg>
      </pc:sldChg>
      <pc:sldChg chg="modSp mod">
        <pc:chgData name="Sharrock, Jodie" userId="fb59f800-99ec-441b-a167-907a5743d9ac" providerId="ADAL" clId="{CA0B87C1-7C35-47E7-B90F-0F80261A6521}" dt="2023-09-27T09:57:04.292" v="5" actId="27636"/>
        <pc:sldMkLst>
          <pc:docMk/>
          <pc:sldMk cId="0" sldId="268"/>
        </pc:sldMkLst>
        <pc:spChg chg="mod">
          <ac:chgData name="Sharrock, Jodie" userId="fb59f800-99ec-441b-a167-907a5743d9ac" providerId="ADAL" clId="{CA0B87C1-7C35-47E7-B90F-0F80261A6521}" dt="2023-09-27T09:57:04.292" v="5" actId="27636"/>
          <ac:spMkLst>
            <pc:docMk/>
            <pc:sldMk cId="0" sldId="268"/>
            <ac:spMk id="224" creationId="{00000000-0000-0000-0000-000000000000}"/>
          </ac:spMkLst>
        </pc:spChg>
      </pc:sldChg>
      <pc:sldChg chg="modSp mod">
        <pc:chgData name="Sharrock, Jodie" userId="fb59f800-99ec-441b-a167-907a5743d9ac" providerId="ADAL" clId="{CA0B87C1-7C35-47E7-B90F-0F80261A6521}" dt="2023-09-27T09:57:04.304" v="6" actId="27636"/>
        <pc:sldMkLst>
          <pc:docMk/>
          <pc:sldMk cId="0" sldId="269"/>
        </pc:sldMkLst>
        <pc:spChg chg="mod">
          <ac:chgData name="Sharrock, Jodie" userId="fb59f800-99ec-441b-a167-907a5743d9ac" providerId="ADAL" clId="{CA0B87C1-7C35-47E7-B90F-0F80261A6521}" dt="2023-09-27T09:57:04.304" v="6" actId="27636"/>
          <ac:spMkLst>
            <pc:docMk/>
            <pc:sldMk cId="0" sldId="269"/>
            <ac:spMk id="230" creationId="{00000000-0000-0000-0000-000000000000}"/>
          </ac:spMkLst>
        </pc:spChg>
      </pc:sldChg>
      <pc:sldChg chg="modSp mod">
        <pc:chgData name="Sharrock, Jodie" userId="fb59f800-99ec-441b-a167-907a5743d9ac" providerId="ADAL" clId="{CA0B87C1-7C35-47E7-B90F-0F80261A6521}" dt="2023-09-27T09:57:04.313" v="7" actId="27636"/>
        <pc:sldMkLst>
          <pc:docMk/>
          <pc:sldMk cId="0" sldId="270"/>
        </pc:sldMkLst>
        <pc:spChg chg="mod">
          <ac:chgData name="Sharrock, Jodie" userId="fb59f800-99ec-441b-a167-907a5743d9ac" providerId="ADAL" clId="{CA0B87C1-7C35-47E7-B90F-0F80261A6521}" dt="2023-09-27T09:57:04.313" v="7" actId="27636"/>
          <ac:spMkLst>
            <pc:docMk/>
            <pc:sldMk cId="0" sldId="270"/>
            <ac:spMk id="236" creationId="{00000000-0000-0000-0000-000000000000}"/>
          </ac:spMkLst>
        </pc:spChg>
      </pc:sldChg>
      <pc:sldChg chg="modSp mod">
        <pc:chgData name="Sharrock, Jodie" userId="fb59f800-99ec-441b-a167-907a5743d9ac" providerId="ADAL" clId="{CA0B87C1-7C35-47E7-B90F-0F80261A6521}" dt="2023-09-27T09:57:04.323" v="8" actId="27636"/>
        <pc:sldMkLst>
          <pc:docMk/>
          <pc:sldMk cId="0" sldId="271"/>
        </pc:sldMkLst>
        <pc:spChg chg="mod">
          <ac:chgData name="Sharrock, Jodie" userId="fb59f800-99ec-441b-a167-907a5743d9ac" providerId="ADAL" clId="{CA0B87C1-7C35-47E7-B90F-0F80261A6521}" dt="2023-09-27T09:57:04.323" v="8" actId="27636"/>
          <ac:spMkLst>
            <pc:docMk/>
            <pc:sldMk cId="0" sldId="271"/>
            <ac:spMk id="241" creationId="{00000000-0000-0000-0000-000000000000}"/>
          </ac:spMkLst>
        </pc:spChg>
      </pc:sldChg>
      <pc:sldChg chg="modSp mod">
        <pc:chgData name="Sharrock, Jodie" userId="fb59f800-99ec-441b-a167-907a5743d9ac" providerId="ADAL" clId="{CA0B87C1-7C35-47E7-B90F-0F80261A6521}" dt="2023-09-27T09:57:04.334" v="9" actId="27636"/>
        <pc:sldMkLst>
          <pc:docMk/>
          <pc:sldMk cId="0" sldId="273"/>
        </pc:sldMkLst>
        <pc:spChg chg="mod">
          <ac:chgData name="Sharrock, Jodie" userId="fb59f800-99ec-441b-a167-907a5743d9ac" providerId="ADAL" clId="{CA0B87C1-7C35-47E7-B90F-0F80261A6521}" dt="2023-09-27T09:57:04.334" v="9" actId="27636"/>
          <ac:spMkLst>
            <pc:docMk/>
            <pc:sldMk cId="0" sldId="273"/>
            <ac:spMk id="254" creationId="{00000000-0000-0000-0000-000000000000}"/>
          </ac:spMkLst>
        </pc:spChg>
      </pc:sldChg>
      <pc:sldChg chg="addSp modSp mod">
        <pc:chgData name="Sharrock, Jodie" userId="fb59f800-99ec-441b-a167-907a5743d9ac" providerId="ADAL" clId="{CA0B87C1-7C35-47E7-B90F-0F80261A6521}" dt="2023-09-27T09:58:17.044" v="35" actId="164"/>
        <pc:sldMkLst>
          <pc:docMk/>
          <pc:sldMk cId="0" sldId="274"/>
        </pc:sldMkLst>
        <pc:spChg chg="add mod ord">
          <ac:chgData name="Sharrock, Jodie" userId="fb59f800-99ec-441b-a167-907a5743d9ac" providerId="ADAL" clId="{CA0B87C1-7C35-47E7-B90F-0F80261A6521}" dt="2023-09-27T09:58:17.044" v="35" actId="164"/>
          <ac:spMkLst>
            <pc:docMk/>
            <pc:sldMk cId="0" sldId="274"/>
            <ac:spMk id="2" creationId="{57468E97-5F1C-7917-2628-A25AD8FE1214}"/>
          </ac:spMkLst>
        </pc:spChg>
        <pc:spChg chg="mod">
          <ac:chgData name="Sharrock, Jodie" userId="fb59f800-99ec-441b-a167-907a5743d9ac" providerId="ADAL" clId="{CA0B87C1-7C35-47E7-B90F-0F80261A6521}" dt="2023-09-27T09:57:04.341" v="10" actId="27636"/>
          <ac:spMkLst>
            <pc:docMk/>
            <pc:sldMk cId="0" sldId="274"/>
            <ac:spMk id="259" creationId="{00000000-0000-0000-0000-000000000000}"/>
          </ac:spMkLst>
        </pc:spChg>
        <pc:spChg chg="mod">
          <ac:chgData name="Sharrock, Jodie" userId="fb59f800-99ec-441b-a167-907a5743d9ac" providerId="ADAL" clId="{CA0B87C1-7C35-47E7-B90F-0F80261A6521}" dt="2023-09-27T09:58:17.044" v="35" actId="164"/>
          <ac:spMkLst>
            <pc:docMk/>
            <pc:sldMk cId="0" sldId="274"/>
            <ac:spMk id="262" creationId="{00000000-0000-0000-0000-000000000000}"/>
          </ac:spMkLst>
        </pc:spChg>
        <pc:grpChg chg="add mod">
          <ac:chgData name="Sharrock, Jodie" userId="fb59f800-99ec-441b-a167-907a5743d9ac" providerId="ADAL" clId="{CA0B87C1-7C35-47E7-B90F-0F80261A6521}" dt="2023-09-27T09:58:17.044" v="35" actId="164"/>
          <ac:grpSpMkLst>
            <pc:docMk/>
            <pc:sldMk cId="0" sldId="274"/>
            <ac:grpSpMk id="3" creationId="{9C624CCD-88E0-C8DA-FE74-F8A3C8520407}"/>
          </ac:grpSpMkLst>
        </pc:grpChg>
      </pc:sldChg>
      <pc:sldChg chg="addSp modSp mod">
        <pc:chgData name="Sharrock, Jodie" userId="fb59f800-99ec-441b-a167-907a5743d9ac" providerId="ADAL" clId="{CA0B87C1-7C35-47E7-B90F-0F80261A6521}" dt="2023-09-27T09:59:14.656" v="43" actId="164"/>
        <pc:sldMkLst>
          <pc:docMk/>
          <pc:sldMk cId="0" sldId="275"/>
        </pc:sldMkLst>
        <pc:spChg chg="add mod ord">
          <ac:chgData name="Sharrock, Jodie" userId="fb59f800-99ec-441b-a167-907a5743d9ac" providerId="ADAL" clId="{CA0B87C1-7C35-47E7-B90F-0F80261A6521}" dt="2023-09-27T09:59:14.656" v="43" actId="164"/>
          <ac:spMkLst>
            <pc:docMk/>
            <pc:sldMk cId="0" sldId="275"/>
            <ac:spMk id="2" creationId="{EAD9D51C-4EBA-4080-F096-6645940F28F7}"/>
          </ac:spMkLst>
        </pc:spChg>
        <pc:spChg chg="mod">
          <ac:chgData name="Sharrock, Jodie" userId="fb59f800-99ec-441b-a167-907a5743d9ac" providerId="ADAL" clId="{CA0B87C1-7C35-47E7-B90F-0F80261A6521}" dt="2023-09-27T09:57:04.352" v="11" actId="27636"/>
          <ac:spMkLst>
            <pc:docMk/>
            <pc:sldMk cId="0" sldId="275"/>
            <ac:spMk id="265" creationId="{00000000-0000-0000-0000-000000000000}"/>
          </ac:spMkLst>
        </pc:spChg>
        <pc:spChg chg="mod">
          <ac:chgData name="Sharrock, Jodie" userId="fb59f800-99ec-441b-a167-907a5743d9ac" providerId="ADAL" clId="{CA0B87C1-7C35-47E7-B90F-0F80261A6521}" dt="2023-09-27T09:58:50.657" v="40" actId="1076"/>
          <ac:spMkLst>
            <pc:docMk/>
            <pc:sldMk cId="0" sldId="275"/>
            <ac:spMk id="268" creationId="{00000000-0000-0000-0000-000000000000}"/>
          </ac:spMkLst>
        </pc:spChg>
        <pc:grpChg chg="add mod">
          <ac:chgData name="Sharrock, Jodie" userId="fb59f800-99ec-441b-a167-907a5743d9ac" providerId="ADAL" clId="{CA0B87C1-7C35-47E7-B90F-0F80261A6521}" dt="2023-09-27T09:59:14.656" v="43" actId="164"/>
          <ac:grpSpMkLst>
            <pc:docMk/>
            <pc:sldMk cId="0" sldId="275"/>
            <ac:grpSpMk id="3" creationId="{B96FDC84-70F3-DF87-BD0B-236EB96F2E55}"/>
          </ac:grpSpMkLst>
        </pc:grpChg>
        <pc:picChg chg="mod">
          <ac:chgData name="Sharrock, Jodie" userId="fb59f800-99ec-441b-a167-907a5743d9ac" providerId="ADAL" clId="{CA0B87C1-7C35-47E7-B90F-0F80261A6521}" dt="2023-09-27T09:59:14.656" v="43" actId="164"/>
          <ac:picMkLst>
            <pc:docMk/>
            <pc:sldMk cId="0" sldId="275"/>
            <ac:picMk id="267" creationId="{00000000-0000-0000-0000-000000000000}"/>
          </ac:picMkLst>
        </pc:picChg>
      </pc:sldChg>
      <pc:sldChg chg="modSp mod">
        <pc:chgData name="Sharrock, Jodie" userId="fb59f800-99ec-441b-a167-907a5743d9ac" providerId="ADAL" clId="{CA0B87C1-7C35-47E7-B90F-0F80261A6521}" dt="2023-09-27T09:57:04.359" v="12" actId="27636"/>
        <pc:sldMkLst>
          <pc:docMk/>
          <pc:sldMk cId="0" sldId="276"/>
        </pc:sldMkLst>
        <pc:spChg chg="mod">
          <ac:chgData name="Sharrock, Jodie" userId="fb59f800-99ec-441b-a167-907a5743d9ac" providerId="ADAL" clId="{CA0B87C1-7C35-47E7-B90F-0F80261A6521}" dt="2023-09-27T09:57:04.359" v="12" actId="27636"/>
          <ac:spMkLst>
            <pc:docMk/>
            <pc:sldMk cId="0" sldId="276"/>
            <ac:spMk id="271" creationId="{00000000-0000-0000-0000-000000000000}"/>
          </ac:spMkLst>
        </pc:spChg>
      </pc:sldChg>
      <pc:sldChg chg="modSp mod">
        <pc:chgData name="Sharrock, Jodie" userId="fb59f800-99ec-441b-a167-907a5743d9ac" providerId="ADAL" clId="{CA0B87C1-7C35-47E7-B90F-0F80261A6521}" dt="2023-09-27T09:57:04.369" v="13" actId="27636"/>
        <pc:sldMkLst>
          <pc:docMk/>
          <pc:sldMk cId="0" sldId="277"/>
        </pc:sldMkLst>
        <pc:spChg chg="mod">
          <ac:chgData name="Sharrock, Jodie" userId="fb59f800-99ec-441b-a167-907a5743d9ac" providerId="ADAL" clId="{CA0B87C1-7C35-47E7-B90F-0F80261A6521}" dt="2023-09-27T09:57:04.369" v="13" actId="27636"/>
          <ac:spMkLst>
            <pc:docMk/>
            <pc:sldMk cId="0" sldId="277"/>
            <ac:spMk id="276" creationId="{00000000-0000-0000-0000-000000000000}"/>
          </ac:spMkLst>
        </pc:spChg>
      </pc:sldChg>
      <pc:sldChg chg="modSp mod">
        <pc:chgData name="Sharrock, Jodie" userId="fb59f800-99ec-441b-a167-907a5743d9ac" providerId="ADAL" clId="{CA0B87C1-7C35-47E7-B90F-0F80261A6521}" dt="2023-09-27T09:57:04.377" v="14" actId="27636"/>
        <pc:sldMkLst>
          <pc:docMk/>
          <pc:sldMk cId="0" sldId="278"/>
        </pc:sldMkLst>
        <pc:spChg chg="mod">
          <ac:chgData name="Sharrock, Jodie" userId="fb59f800-99ec-441b-a167-907a5743d9ac" providerId="ADAL" clId="{CA0B87C1-7C35-47E7-B90F-0F80261A6521}" dt="2023-09-27T09:57:04.377" v="14" actId="27636"/>
          <ac:spMkLst>
            <pc:docMk/>
            <pc:sldMk cId="0" sldId="278"/>
            <ac:spMk id="281" creationId="{00000000-0000-0000-0000-000000000000}"/>
          </ac:spMkLst>
        </pc:spChg>
      </pc:sldChg>
      <pc:sldChg chg="modSp mod">
        <pc:chgData name="Sharrock, Jodie" userId="fb59f800-99ec-441b-a167-907a5743d9ac" providerId="ADAL" clId="{CA0B87C1-7C35-47E7-B90F-0F80261A6521}" dt="2023-09-27T09:57:04.388" v="15" actId="27636"/>
        <pc:sldMkLst>
          <pc:docMk/>
          <pc:sldMk cId="0" sldId="279"/>
        </pc:sldMkLst>
        <pc:spChg chg="mod">
          <ac:chgData name="Sharrock, Jodie" userId="fb59f800-99ec-441b-a167-907a5743d9ac" providerId="ADAL" clId="{CA0B87C1-7C35-47E7-B90F-0F80261A6521}" dt="2023-09-27T09:57:04.388" v="15" actId="27636"/>
          <ac:spMkLst>
            <pc:docMk/>
            <pc:sldMk cId="0" sldId="279"/>
            <ac:spMk id="28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98500" y="8657488"/>
            <a:ext cx="11607801" cy="461060"/>
          </a:xfrm>
          <a:prstGeom prst="rect">
            <a:avLst/>
          </a:prstGeom>
        </p:spPr>
        <p:txBody>
          <a:bodyPr anchor="b"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sz="2304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98500" y="1854200"/>
            <a:ext cx="11609057" cy="3302000"/>
          </a:xfrm>
          <a:prstGeom prst="rect">
            <a:avLst/>
          </a:prstGeom>
        </p:spPr>
        <p:txBody>
          <a:bodyPr anchor="b"/>
          <a:lstStyle>
            <a:lvl1pPr>
              <a:defRPr sz="8200" spc="-164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98500" y="5105400"/>
            <a:ext cx="11607800" cy="1456399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53454" y="9220199"/>
            <a:ext cx="297892" cy="28747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98500" y="3568700"/>
            <a:ext cx="11607800" cy="26177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98500" y="6209979"/>
            <a:ext cx="11607800" cy="67180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</a:lstStyle>
          <a:p>
            <a:r>
              <a:t>Fact information</a:t>
            </a:r>
          </a:p>
        </p:txBody>
      </p:sp>
      <p:sp>
        <p:nvSpPr>
          <p:cNvPr id="107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98500" y="999066"/>
            <a:ext cx="11607800" cy="521091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736600" y="3721100"/>
            <a:ext cx="11531600" cy="2324100"/>
          </a:xfrm>
          <a:prstGeom prst="rect">
            <a:avLst/>
          </a:prstGeom>
        </p:spPr>
        <p:txBody>
          <a:bodyPr anchor="ctr"/>
          <a:lstStyle>
            <a:lvl1pPr marL="457200" indent="-3429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457200" indent="1143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457200" indent="5715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457200" indent="10287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457200" indent="14859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6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6426200"/>
            <a:ext cx="11049000" cy="461059"/>
          </a:xfrm>
          <a:prstGeom prst="rect">
            <a:avLst/>
          </a:prstGeom>
        </p:spPr>
        <p:txBody>
          <a:bodyPr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sz="2304" b="1"/>
            </a:lvl1pPr>
          </a:lstStyle>
          <a:p>
            <a:r>
              <a:t>Attribution</a:t>
            </a:r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wl of pappardelle pasta with parsley butter, roasted hazelnuts and shaved parmesan cheese"/>
          <p:cNvSpPr>
            <a:spLocks noGrp="1"/>
          </p:cNvSpPr>
          <p:nvPr>
            <p:ph type="pic" idx="21"/>
          </p:nvPr>
        </p:nvSpPr>
        <p:spPr>
          <a:xfrm>
            <a:off x="-2082800" y="687558"/>
            <a:ext cx="11165190" cy="837389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Bowl of salad with fried rice, boiled eggs and chopsticks"/>
          <p:cNvSpPr>
            <a:spLocks noGrp="1"/>
          </p:cNvSpPr>
          <p:nvPr>
            <p:ph type="pic" sz="half" idx="22"/>
          </p:nvPr>
        </p:nvSpPr>
        <p:spPr>
          <a:xfrm>
            <a:off x="6597650" y="292100"/>
            <a:ext cx="5740400" cy="459232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Bowl with salmon cakes, salad and houmous"/>
          <p:cNvSpPr>
            <a:spLocks noGrp="1"/>
          </p:cNvSpPr>
          <p:nvPr>
            <p:ph type="pic" idx="23"/>
          </p:nvPr>
        </p:nvSpPr>
        <p:spPr>
          <a:xfrm>
            <a:off x="4984750" y="2749413"/>
            <a:ext cx="7937500" cy="923827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-1016000" y="-1054100"/>
            <a:ext cx="14427200" cy="1154176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53454" y="9220199"/>
            <a:ext cx="297892" cy="2874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>
            <a:spLocks noGrp="1"/>
          </p:cNvSpPr>
          <p:nvPr>
            <p:ph type="pic" idx="21"/>
          </p:nvPr>
        </p:nvSpPr>
        <p:spPr>
          <a:xfrm>
            <a:off x="-376767" y="-915894"/>
            <a:ext cx="17835652" cy="1068219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98500" y="5181600"/>
            <a:ext cx="11607800" cy="3302000"/>
          </a:xfrm>
          <a:prstGeom prst="rect">
            <a:avLst/>
          </a:prstGeom>
        </p:spPr>
        <p:txBody>
          <a:bodyPr anchor="b"/>
          <a:lstStyle>
            <a:lvl1pPr>
              <a:defRPr sz="8200" spc="-164"/>
            </a:lvl1pPr>
          </a:lstStyle>
          <a:p>
            <a:r>
              <a:t>Presentation Title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98500" y="8432800"/>
            <a:ext cx="11607800" cy="689769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8500" y="571500"/>
            <a:ext cx="11607801" cy="461059"/>
          </a:xfrm>
          <a:prstGeom prst="rect">
            <a:avLst/>
          </a:prstGeom>
        </p:spPr>
        <p:txBody>
          <a:bodyPr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sz="2304" b="1"/>
            </a:lvl1pPr>
          </a:lstStyle>
          <a:p>
            <a:r>
              <a:t>Author and Date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49999" y="9220199"/>
            <a:ext cx="297893" cy="28747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 and houmous "/>
          <p:cNvSpPr>
            <a:spLocks noGrp="1"/>
          </p:cNvSpPr>
          <p:nvPr>
            <p:ph type="pic" idx="21"/>
          </p:nvPr>
        </p:nvSpPr>
        <p:spPr>
          <a:xfrm>
            <a:off x="5319129" y="495299"/>
            <a:ext cx="7543801" cy="878005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98500" y="5003800"/>
            <a:ext cx="5105400" cy="4044566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98500" y="692534"/>
            <a:ext cx="5105400" cy="4387466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98500" y="1412977"/>
            <a:ext cx="11607801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</a:lstStyle>
          <a:p>
            <a:r>
              <a:t>Slide Subtitle</a:t>
            </a:r>
          </a:p>
        </p:txBody>
      </p:sp>
      <p:sp>
        <p:nvSpPr>
          <p:cNvPr id="44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589358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owl of pappardelle pasta with parsley butter, roasted hazelnuts and shaved parmesan cheese"/>
          <p:cNvSpPr>
            <a:spLocks noGrp="1"/>
          </p:cNvSpPr>
          <p:nvPr>
            <p:ph type="pic" idx="21"/>
          </p:nvPr>
        </p:nvSpPr>
        <p:spPr>
          <a:xfrm>
            <a:off x="6172200" y="596900"/>
            <a:ext cx="6448425" cy="8597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98500" y="444500"/>
            <a:ext cx="5105400" cy="10160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2" name="Slide Subtitl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8500" y="1412977"/>
            <a:ext cx="5105400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</a:lstStyle>
          <a:p>
            <a:r>
              <a:t>Slide Subtitle</a:t>
            </a:r>
          </a:p>
        </p:txBody>
      </p:sp>
      <p:sp>
        <p:nvSpPr>
          <p:cNvPr id="63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98500" y="3480196"/>
            <a:ext cx="5105400" cy="5593161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698500" y="3225800"/>
            <a:ext cx="11607800" cy="3302000"/>
          </a:xfrm>
          <a:prstGeom prst="rect">
            <a:avLst/>
          </a:prstGeom>
        </p:spPr>
        <p:txBody>
          <a:bodyPr anchor="ctr"/>
          <a:lstStyle>
            <a:lvl1pPr>
              <a:defRPr sz="8200" b="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98500" y="1412977"/>
            <a:ext cx="11607801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698500" y="444500"/>
            <a:ext cx="11607800" cy="10160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98500" y="1409700"/>
            <a:ext cx="11607801" cy="671802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spcBef>
                <a:spcPts val="1300"/>
              </a:spcBef>
              <a:buSzTx/>
              <a:buNone/>
              <a:defRPr sz="3800" spc="-38"/>
            </a:lvl1pPr>
            <a:lvl2pPr marL="0" indent="457200">
              <a:spcBef>
                <a:spcPts val="1300"/>
              </a:spcBef>
              <a:buSzTx/>
              <a:buNone/>
              <a:defRPr sz="3800" spc="-38"/>
            </a:lvl2pPr>
            <a:lvl3pPr marL="0" indent="914400">
              <a:spcBef>
                <a:spcPts val="1300"/>
              </a:spcBef>
              <a:buSzTx/>
              <a:buNone/>
              <a:defRPr sz="3800" spc="-38"/>
            </a:lvl3pPr>
            <a:lvl4pPr marL="0" indent="1371600">
              <a:spcBef>
                <a:spcPts val="1300"/>
              </a:spcBef>
              <a:buSzTx/>
              <a:buNone/>
              <a:defRPr sz="3800" spc="-38"/>
            </a:lvl4pPr>
            <a:lvl5pPr marL="0" indent="1828800">
              <a:spcBef>
                <a:spcPts val="1300"/>
              </a:spcBef>
              <a:buSzTx/>
              <a:buNone/>
              <a:defRPr sz="3800" spc="-38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98500" y="2959100"/>
            <a:ext cx="11607800" cy="609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98500" y="440266"/>
            <a:ext cx="11607800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50067" y="9220199"/>
            <a:ext cx="297892" cy="28747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3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81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762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143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524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905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2286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667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3048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3429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m/mediacentre/2023/ai-week" TargetMode="External"/><Relationship Id="rId7" Type="http://schemas.openxmlformats.org/officeDocument/2006/relationships/hyperlink" Target="https://www.internetmatters.org/tech-and-kids-digital-futures/using-artificial-intelligence-safely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bbc.co.uk/newsround/64801896" TargetMode="External"/><Relationship Id="rId5" Type="http://schemas.openxmlformats.org/officeDocument/2006/relationships/hyperlink" Target="https://www.unicef.org/innovation/sites/unicef.org.innovation/files/2018-11/Children%20and%20AI_Short%20Verson%20(3).pdf" TargetMode="External"/><Relationship Id="rId4" Type="http://schemas.openxmlformats.org/officeDocument/2006/relationships/hyperlink" Target="https://www.bbc.co.uk/news/resources/idt-74697280-e684-43c5-a782-29e9d11fecf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netmatters.org/issues/online-hate/what-is-misogyny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theconversation.com/how-misogyny-influencers-cater-to-young-mens-anxieties-201498#:~:text=" TargetMode="External"/><Relationship Id="rId5" Type="http://schemas.openxmlformats.org/officeDocument/2006/relationships/hyperlink" Target="https://www.theguardian.com/technology/2022/aug/06/revealed-how-tiktok-bombards-young-men-with-misogynistic-videos-andrew-tate?CMP=Share_iOSApp_Other" TargetMode="External"/><Relationship Id="rId4" Type="http://schemas.openxmlformats.org/officeDocument/2006/relationships/hyperlink" Target="https://www.bbc.co.uk/news/uk-64125045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netmatters.org/resources/online-gaming-advice/online-gaming-the-benefits/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fcom.org.uk/__data/assets/pdf_file/0027/255852/childrens-media-use-and-attitudes-report-2023.pdf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hyperlink" Target="https://www.nspcc.org.uk/keeping-children-safe/online-safety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hyperlink" Target="https://www.internetmatters.org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minggaming.com/home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testfiltering.com/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netmatters.org/parental-controls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netmatters.org/" TargetMode="External"/><Relationship Id="rId2" Type="http://schemas.openxmlformats.org/officeDocument/2006/relationships/hyperlink" Target="https://www.saferinternet.org.uk/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parentzone.org.uk/hom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fcom.org.uk/__data/assets/pdf_file/0027/255852/childrens-media-use-and-attitudes-report-2023.pdf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fcom.org.uk/__data/assets/pdf_file/0027/255852/childrens-media-use-and-attitudes-report-2023.pdf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fcom.org.uk/__data/assets/pdf_file/0027/255852/childrens-media-use-and-attitudes-report-2023.pdf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fcom.org.uk/__data/assets/pdf_file/0027/255852/childrens-media-use-and-attitudes-report-2023.pdf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fcom.org.uk/__data/assets/pdf_file/0027/255852/childrens-media-use-and-attitudes-report-2023.pdf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153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pic>
        <p:nvPicPr>
          <p:cNvPr id="154" name="Primary Presentation 2023.001.jpeg" descr="Primary Presentation 2023.00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202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pic>
        <p:nvPicPr>
          <p:cNvPr id="203" name="Primary Presentation 2023.010.jpeg" descr="Primary Presentation 2023.010.jpeg"/>
          <p:cNvPicPr>
            <a:picLocks noChangeAspect="1"/>
          </p:cNvPicPr>
          <p:nvPr/>
        </p:nvPicPr>
        <p:blipFill>
          <a:blip r:embed="rId2"/>
          <a:srcRect b="32752"/>
          <a:stretch>
            <a:fillRect/>
          </a:stretch>
        </p:blipFill>
        <p:spPr>
          <a:xfrm>
            <a:off x="0" y="0"/>
            <a:ext cx="13004800" cy="6559088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https://www.bbc.com/mediacentre/2023/ai-week"/>
          <p:cNvSpPr txBox="1"/>
          <p:nvPr/>
        </p:nvSpPr>
        <p:spPr>
          <a:xfrm>
            <a:off x="202487" y="6546592"/>
            <a:ext cx="4630218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u="sng">
                <a:solidFill>
                  <a:schemeClr val="accent1">
                    <a:lumOff val="-13575"/>
                  </a:schemeClr>
                </a:solidFill>
                <a:hlinkClick r:id="rId3"/>
              </a:rPr>
              <a:t>https://www.bbc.com/mediacentre/2023/ai-week</a:t>
            </a:r>
            <a:r>
              <a:t> </a:t>
            </a:r>
          </a:p>
        </p:txBody>
      </p:sp>
      <p:sp>
        <p:nvSpPr>
          <p:cNvPr id="205" name="https://www.bbc.co.uk/news/resources/idt-74697280-e684-43c5-a782-29e9d11fecf3"/>
          <p:cNvSpPr txBox="1"/>
          <p:nvPr/>
        </p:nvSpPr>
        <p:spPr>
          <a:xfrm>
            <a:off x="170783" y="7908646"/>
            <a:ext cx="7928154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u="sng">
                <a:solidFill>
                  <a:schemeClr val="accent1">
                    <a:lumOff val="-13575"/>
                  </a:schemeClr>
                </a:solidFill>
                <a:hlinkClick r:id="rId4"/>
              </a:rPr>
              <a:t>https://www.bbc.co.uk/news/resources/idt-74697280-e684-43c5-a782-29e9d11fecf3</a:t>
            </a:r>
            <a:r>
              <a:t> </a:t>
            </a:r>
          </a:p>
        </p:txBody>
      </p:sp>
      <p:sp>
        <p:nvSpPr>
          <p:cNvPr id="206" name="https://www.unicef.org/innovation/sites/unicef.org.innovation/files/2018-11/Children and AI_Short Verson (3).pdf"/>
          <p:cNvSpPr txBox="1"/>
          <p:nvPr/>
        </p:nvSpPr>
        <p:spPr>
          <a:xfrm>
            <a:off x="186616" y="8577522"/>
            <a:ext cx="10264028" cy="348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lumOff val="-13575"/>
                  </a:schemeClr>
                </a:solidFill>
              </a:defRPr>
            </a:lvl1pPr>
          </a:lstStyle>
          <a:p>
            <a:r>
              <a:rPr dirty="0">
                <a:hlinkClick r:id="rId5"/>
              </a:rPr>
              <a:t>https://www.unicef.org/innovation/sites/unicef.org.innovation/files/2018-11/Children and </a:t>
            </a:r>
            <a:r>
              <a:rPr dirty="0" err="1">
                <a:hlinkClick r:id="rId5"/>
              </a:rPr>
              <a:t>AI_Short</a:t>
            </a:r>
            <a:r>
              <a:rPr dirty="0">
                <a:hlinkClick r:id="rId5"/>
              </a:rPr>
              <a:t> </a:t>
            </a:r>
            <a:r>
              <a:rPr dirty="0" err="1">
                <a:hlinkClick r:id="rId5"/>
              </a:rPr>
              <a:t>Verson</a:t>
            </a:r>
            <a:r>
              <a:rPr dirty="0">
                <a:hlinkClick r:id="rId5"/>
              </a:rPr>
              <a:t> (3).pdf</a:t>
            </a:r>
            <a:endParaRPr dirty="0"/>
          </a:p>
        </p:txBody>
      </p:sp>
      <p:sp>
        <p:nvSpPr>
          <p:cNvPr id="207" name="https://www.bbc.co.uk/newsround/64801896"/>
          <p:cNvSpPr txBox="1"/>
          <p:nvPr/>
        </p:nvSpPr>
        <p:spPr>
          <a:xfrm>
            <a:off x="208682" y="9202477"/>
            <a:ext cx="4284372" cy="3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chemeClr val="accent1">
                    <a:lumOff val="-13575"/>
                  </a:schemeClr>
                </a:solidFill>
              </a:defRPr>
            </a:pPr>
            <a:r>
              <a:rPr u="sng">
                <a:hlinkClick r:id="rId6"/>
              </a:rPr>
              <a:t>https://www.bbc.co.uk/newsround/64801896</a:t>
            </a:r>
            <a:r>
              <a:t> </a:t>
            </a:r>
          </a:p>
        </p:txBody>
      </p:sp>
      <p:sp>
        <p:nvSpPr>
          <p:cNvPr id="208" name="https://www.internetmatters.org/tech-and-kids-digital-futures/using-artificial-intelligence-safely/"/>
          <p:cNvSpPr txBox="1"/>
          <p:nvPr/>
        </p:nvSpPr>
        <p:spPr>
          <a:xfrm>
            <a:off x="199025" y="7227619"/>
            <a:ext cx="8838693" cy="3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chemeClr val="accent1">
                    <a:lumOff val="-13575"/>
                  </a:schemeClr>
                </a:solidFill>
              </a:defRPr>
            </a:pPr>
            <a:r>
              <a:rPr u="sng">
                <a:hlinkClick r:id="rId7"/>
              </a:rPr>
              <a:t>https://www.internetmatters.org/tech-and-kids-digital-futures/using-artificial-intelligence-safely/</a:t>
            </a:r>
            <a:r>
              <a:t> 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211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pic>
        <p:nvPicPr>
          <p:cNvPr id="212" name="Primary Presentation 2023.011.jpeg" descr="Primary Presentation 2023.011.jpeg"/>
          <p:cNvPicPr>
            <a:picLocks noChangeAspect="1"/>
          </p:cNvPicPr>
          <p:nvPr/>
        </p:nvPicPr>
        <p:blipFill>
          <a:blip r:embed="rId2"/>
          <a:srcRect b="21318"/>
          <a:stretch>
            <a:fillRect/>
          </a:stretch>
        </p:blipFill>
        <p:spPr>
          <a:xfrm>
            <a:off x="0" y="0"/>
            <a:ext cx="13004800" cy="7674306"/>
          </a:xfrm>
          <a:prstGeom prst="rect">
            <a:avLst/>
          </a:prstGeom>
          <a:ln w="12700">
            <a:miter lim="400000"/>
          </a:ln>
        </p:spPr>
      </p:pic>
      <p:sp>
        <p:nvSpPr>
          <p:cNvPr id="213" name="https://www.internetmatters.org/issues/online-hate/what-is-misogyny/"/>
          <p:cNvSpPr txBox="1"/>
          <p:nvPr/>
        </p:nvSpPr>
        <p:spPr>
          <a:xfrm>
            <a:off x="216807" y="8794103"/>
            <a:ext cx="6535624" cy="3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u="sng">
                <a:solidFill>
                  <a:schemeClr val="accent1">
                    <a:lumOff val="-13575"/>
                  </a:schemeClr>
                </a:solidFill>
                <a:hlinkClick r:id="rId3"/>
              </a:rPr>
              <a:t>https://www.internetmatters.org/issues/online-hate/what-is-misogyny/</a:t>
            </a:r>
            <a:r>
              <a:t> </a:t>
            </a:r>
          </a:p>
        </p:txBody>
      </p:sp>
      <p:sp>
        <p:nvSpPr>
          <p:cNvPr id="214" name="https://www.bbc.co.uk/news/uk-64125045"/>
          <p:cNvSpPr txBox="1"/>
          <p:nvPr/>
        </p:nvSpPr>
        <p:spPr>
          <a:xfrm>
            <a:off x="240126" y="9212520"/>
            <a:ext cx="4054755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u="sng">
                <a:solidFill>
                  <a:schemeClr val="accent1">
                    <a:lumOff val="-13575"/>
                  </a:schemeClr>
                </a:solidFill>
                <a:hlinkClick r:id="rId4"/>
              </a:rPr>
              <a:t>https://www.bbc.co.uk/news/uk-64125045</a:t>
            </a:r>
            <a:r>
              <a:t> </a:t>
            </a:r>
          </a:p>
        </p:txBody>
      </p:sp>
      <p:sp>
        <p:nvSpPr>
          <p:cNvPr id="215" name="https://www.theguardian.com/technology/2022/aug/06/revealed-how-tiktok-bombards-young-men-with-misogynistic-videos-andrew-tate?CMP=Share_iOSApp_Other"/>
          <p:cNvSpPr txBox="1"/>
          <p:nvPr/>
        </p:nvSpPr>
        <p:spPr>
          <a:xfrm>
            <a:off x="243781" y="8147087"/>
            <a:ext cx="12517238" cy="5531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/>
            <a:r>
              <a:rPr u="sng">
                <a:solidFill>
                  <a:schemeClr val="accent1">
                    <a:lumOff val="-13575"/>
                  </a:schemeClr>
                </a:solidFill>
                <a:hlinkClick r:id="rId5"/>
              </a:rPr>
              <a:t>https://www.theguardian.com/technology/2022/aug/06/revealed-how-tiktok-bombards-young-men-with-misogynistic-videos-andrew-tate?CMP=Share_iOSApp_Other</a:t>
            </a:r>
            <a:r>
              <a:t> </a:t>
            </a:r>
          </a:p>
        </p:txBody>
      </p:sp>
      <p:sp>
        <p:nvSpPr>
          <p:cNvPr id="216" name="https://theconversation.com/how-misogyny-influencers-cater-to-young-mens-anxieties-201498#:~:text="/>
          <p:cNvSpPr txBox="1"/>
          <p:nvPr/>
        </p:nvSpPr>
        <p:spPr>
          <a:xfrm>
            <a:off x="238951" y="7728670"/>
            <a:ext cx="9650884" cy="3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/>
            <a:r>
              <a:rPr u="sng">
                <a:solidFill>
                  <a:schemeClr val="accent1">
                    <a:lumOff val="-13575"/>
                  </a:schemeClr>
                </a:solidFill>
                <a:hlinkClick r:id="rId6"/>
              </a:rPr>
              <a:t>https://theconversation.com/how-misogyny-influencers-cater-to-young-mens-anxieties-201498#:~:text=</a:t>
            </a:r>
            <a:r>
              <a:t> 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9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220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pic>
        <p:nvPicPr>
          <p:cNvPr id="221" name="Primary Presentation 2023.012.jpeg" descr="Primary Presentation 2023.01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4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225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pic>
        <p:nvPicPr>
          <p:cNvPr id="226" name="Primary Presentation 2023.013.jpeg" descr="Primary Presentation 2023.013.jpeg"/>
          <p:cNvPicPr>
            <a:picLocks noChangeAspect="1"/>
          </p:cNvPicPr>
          <p:nvPr/>
        </p:nvPicPr>
        <p:blipFill>
          <a:blip r:embed="rId2"/>
          <a:srcRect b="6432"/>
          <a:stretch>
            <a:fillRect/>
          </a:stretch>
        </p:blipFill>
        <p:spPr>
          <a:xfrm>
            <a:off x="0" y="0"/>
            <a:ext cx="13004800" cy="9126207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https://www.internetmatters.org/resources/online-gaming-advice/online-gaming-the-benefits/"/>
          <p:cNvSpPr txBox="1"/>
          <p:nvPr/>
        </p:nvSpPr>
        <p:spPr>
          <a:xfrm>
            <a:off x="192764" y="9149515"/>
            <a:ext cx="8651140" cy="3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chemeClr val="accent1">
                    <a:lumOff val="-13575"/>
                  </a:schemeClr>
                </a:solidFill>
              </a:defRPr>
            </a:pPr>
            <a:r>
              <a:rPr u="sng">
                <a:hlinkClick r:id="rId3"/>
              </a:rPr>
              <a:t>https://www.internetmatters.org/resources/online-gaming-advice/online-gaming-the-benefits/</a:t>
            </a:r>
            <a:r>
              <a:t> 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0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231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pic>
        <p:nvPicPr>
          <p:cNvPr id="232" name="Primary Presentation 2023.014.jpeg" descr="Primary Presentation 2023.014.jpeg"/>
          <p:cNvPicPr>
            <a:picLocks noChangeAspect="1"/>
          </p:cNvPicPr>
          <p:nvPr/>
        </p:nvPicPr>
        <p:blipFill>
          <a:blip r:embed="rId2"/>
          <a:srcRect b="6537"/>
          <a:stretch>
            <a:fillRect/>
          </a:stretch>
        </p:blipFill>
        <p:spPr>
          <a:xfrm>
            <a:off x="0" y="0"/>
            <a:ext cx="13004800" cy="9115955"/>
          </a:xfrm>
          <a:prstGeom prst="rect">
            <a:avLst/>
          </a:prstGeom>
          <a:ln w="12700">
            <a:miter lim="400000"/>
          </a:ln>
        </p:spPr>
      </p:pic>
      <p:sp>
        <p:nvSpPr>
          <p:cNvPr id="233" name="https://www.ofcom.org.uk/__data/assets/pdf_file/0027/255852/childrens-media-use-and-attitudes-report-2023.pdf"/>
          <p:cNvSpPr txBox="1"/>
          <p:nvPr/>
        </p:nvSpPr>
        <p:spPr>
          <a:xfrm>
            <a:off x="203519" y="9138811"/>
            <a:ext cx="10530333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>
                <a:solidFill>
                  <a:schemeClr val="accent1">
                    <a:lumOff val="-13575"/>
                  </a:schemeClr>
                </a:solidFill>
                <a:hlinkClick r:id="rId3"/>
              </a:defRPr>
            </a:lvl1pPr>
          </a:lstStyle>
          <a:p>
            <a:pPr>
              <a:defRPr u="none"/>
            </a:pPr>
            <a:r>
              <a:rPr u="sng">
                <a:hlinkClick r:id="rId3"/>
              </a:rPr>
              <a:t>https://www.ofcom.org.uk/__data/assets/pdf_file/0027/255852/childrens-media-use-and-attitudes-report-2023.pdf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6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237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pic>
        <p:nvPicPr>
          <p:cNvPr id="238" name="Primary Presentation 2023.015.jpeg" descr="Primary Presentation 2023.01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1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242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pic>
        <p:nvPicPr>
          <p:cNvPr id="243" name="Primary Presentation 2023.016.jpeg" descr="Primary Presentation 2023.01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Be Knowledgeable"/>
          <p:cNvSpPr txBox="1">
            <a:spLocks noGrp="1"/>
          </p:cNvSpPr>
          <p:nvPr>
            <p:ph type="title"/>
          </p:nvPr>
        </p:nvSpPr>
        <p:spPr>
          <a:xfrm>
            <a:off x="952500" y="3907"/>
            <a:ext cx="11099800" cy="2159001"/>
          </a:xfrm>
          <a:prstGeom prst="rect">
            <a:avLst/>
          </a:prstGeom>
        </p:spPr>
        <p:txBody>
          <a:bodyPr anchor="ctr"/>
          <a:lstStyle>
            <a:lvl1pPr algn="ctr" defTabSz="584200">
              <a:lnSpc>
                <a:spcPct val="100000"/>
              </a:lnSpc>
              <a:defRPr sz="8000" spc="0"/>
            </a:lvl1pPr>
          </a:lstStyle>
          <a:p>
            <a:r>
              <a:t>Be Knowledgeable</a:t>
            </a:r>
          </a:p>
        </p:txBody>
      </p:sp>
      <p:pic>
        <p:nvPicPr>
          <p:cNvPr id="246" name="Screenshot 2023-08-04 at 12.25.47.png" descr="Screenshot 2023-08-04 at 12.25.47.png"/>
          <p:cNvPicPr>
            <a:picLocks noChangeAspect="1"/>
          </p:cNvPicPr>
          <p:nvPr/>
        </p:nvPicPr>
        <p:blipFill>
          <a:blip r:embed="rId2"/>
          <a:srcRect b="33602"/>
          <a:stretch>
            <a:fillRect/>
          </a:stretch>
        </p:blipFill>
        <p:spPr>
          <a:xfrm>
            <a:off x="3417818" y="2045094"/>
            <a:ext cx="5602288" cy="233166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Screenshot 2023-08-04 at 12.27.20.png" descr="Screenshot 2023-08-04 at 12.27.2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01" y="4277589"/>
            <a:ext cx="5602289" cy="2371772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https://www.internetmatters.org/"/>
          <p:cNvSpPr txBox="1"/>
          <p:nvPr/>
        </p:nvSpPr>
        <p:spPr>
          <a:xfrm>
            <a:off x="281110" y="6815890"/>
            <a:ext cx="5391760" cy="523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800">
                <a:solidFill>
                  <a:schemeClr val="accent1">
                    <a:lumOff val="-13575"/>
                  </a:schemeClr>
                </a:solidFill>
              </a:defRPr>
            </a:pPr>
            <a:r>
              <a:rPr u="sng">
                <a:hlinkClick r:id="rId4"/>
              </a:rPr>
              <a:t>https://www.internetmatters.org/</a:t>
            </a:r>
            <a:r>
              <a:t> </a:t>
            </a:r>
          </a:p>
        </p:txBody>
      </p:sp>
      <p:pic>
        <p:nvPicPr>
          <p:cNvPr id="249" name="Screenshot 2023-08-04 at 12.30.08.png" descr="Screenshot 2023-08-04 at 12.30.0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6185" y="6467977"/>
            <a:ext cx="5133593" cy="2447682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Screenshot 2023-08-04 at 12.31.03.png" descr="Screenshot 2023-08-04 at 12.31.03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3207" y="4619881"/>
            <a:ext cx="5133593" cy="2421859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https://www.nspcc.org.uk/keeping-children-safe/online-safety"/>
          <p:cNvSpPr txBox="1"/>
          <p:nvPr/>
        </p:nvSpPr>
        <p:spPr>
          <a:xfrm>
            <a:off x="3583662" y="9079065"/>
            <a:ext cx="9338768" cy="498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>
                <a:solidFill>
                  <a:schemeClr val="accent1">
                    <a:lumOff val="-13575"/>
                  </a:schemeClr>
                </a:solidFill>
              </a:defRPr>
            </a:pPr>
            <a:r>
              <a:rPr u="sng">
                <a:hlinkClick r:id="rId7"/>
              </a:rPr>
              <a:t>https://www.nspcc.org.uk/keeping-children-safe/online-safety</a:t>
            </a:r>
            <a:r>
              <a:t> 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4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255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pic>
        <p:nvPicPr>
          <p:cNvPr id="256" name="Primary Presentation 2023.018.jpeg" descr="Primary Presentation 2023.01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9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260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pic>
        <p:nvPicPr>
          <p:cNvPr id="261" name="Primary Presentation 2023.019.jpeg" descr="Primary Presentation 2023.01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C624CCD-88E0-C8DA-FE74-F8A3C8520407}"/>
              </a:ext>
            </a:extLst>
          </p:cNvPr>
          <p:cNvGrpSpPr/>
          <p:nvPr/>
        </p:nvGrpSpPr>
        <p:grpSpPr>
          <a:xfrm>
            <a:off x="242047" y="8175812"/>
            <a:ext cx="5889812" cy="671803"/>
            <a:chOff x="242047" y="8175812"/>
            <a:chExt cx="5889812" cy="671803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57468E97-5F1C-7917-2628-A25AD8FE1214}"/>
                </a:ext>
              </a:extLst>
            </p:cNvPr>
            <p:cNvSpPr/>
            <p:nvPr/>
          </p:nvSpPr>
          <p:spPr>
            <a:xfrm>
              <a:off x="242047" y="8175812"/>
              <a:ext cx="5889812" cy="67180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GB" sz="2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262" name="https://www.taminggaming.com/home"/>
            <p:cNvSpPr txBox="1"/>
            <p:nvPr/>
          </p:nvSpPr>
          <p:spPr>
            <a:xfrm>
              <a:off x="357075" y="8240791"/>
              <a:ext cx="5659756" cy="47371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anchor="ctr">
              <a:spAutoFit/>
            </a:bodyPr>
            <a:lstStyle/>
            <a:p>
              <a:pPr>
                <a:defRPr sz="2500">
                  <a:solidFill>
                    <a:schemeClr val="accent1">
                      <a:lumOff val="-13575"/>
                    </a:schemeClr>
                  </a:solidFill>
                </a:defRPr>
              </a:pPr>
              <a:r>
                <a:rPr u="sng" dirty="0">
                  <a:hlinkClick r:id="rId3"/>
                </a:rPr>
                <a:t>https://www.taminggaming.com/home</a:t>
              </a:r>
              <a:r>
                <a:rPr dirty="0"/>
                <a:t> </a:t>
              </a:r>
            </a:p>
          </p:txBody>
        </p:sp>
      </p:grp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7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158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pic>
        <p:nvPicPr>
          <p:cNvPr id="159" name="Primary Presentation 2023.002.jpeg" descr="Primary Presentation 2023.00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65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266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96FDC84-70F3-DF87-BD0B-236EB96F2E55}"/>
              </a:ext>
            </a:extLst>
          </p:cNvPr>
          <p:cNvGrpSpPr/>
          <p:nvPr/>
        </p:nvGrpSpPr>
        <p:grpSpPr>
          <a:xfrm>
            <a:off x="0" y="0"/>
            <a:ext cx="13004800" cy="9753600"/>
            <a:chOff x="0" y="0"/>
            <a:chExt cx="13004800" cy="9753600"/>
          </a:xfrm>
        </p:grpSpPr>
        <p:pic>
          <p:nvPicPr>
            <p:cNvPr id="267" name="Primary Presentation 2023.020.jpeg" descr="Primary Presentation 2023.020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3004800" cy="975360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AD9D51C-4EBA-4080-F096-6645940F28F7}"/>
                </a:ext>
              </a:extLst>
            </p:cNvPr>
            <p:cNvSpPr/>
            <p:nvPr/>
          </p:nvSpPr>
          <p:spPr>
            <a:xfrm>
              <a:off x="9170894" y="8500879"/>
              <a:ext cx="3724835" cy="80682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GB" sz="2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sp>
        <p:nvSpPr>
          <p:cNvPr id="268" name="http://testfiltering.com/"/>
          <p:cNvSpPr txBox="1"/>
          <p:nvPr/>
        </p:nvSpPr>
        <p:spPr>
          <a:xfrm>
            <a:off x="9304574" y="8587011"/>
            <a:ext cx="3591155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584200">
              <a:defRPr sz="2400" b="1">
                <a:solidFill>
                  <a:schemeClr val="accent1">
                    <a:lumOff val="-13575"/>
                  </a:schemeClr>
                </a:solidFill>
              </a:defRPr>
            </a:pPr>
            <a:r>
              <a:rPr u="sng" dirty="0">
                <a:hlinkClick r:id="rId3"/>
              </a:rPr>
              <a:t>http://testfiltering.com/</a:t>
            </a:r>
            <a:r>
              <a:rPr dirty="0"/>
              <a:t> 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1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272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pic>
        <p:nvPicPr>
          <p:cNvPr id="273" name="Primary Presentation 2023.021.jpeg" descr="Primary Presentation 2023.02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6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277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pic>
        <p:nvPicPr>
          <p:cNvPr id="278" name="Primary Presentation 2023.022.jpeg" descr="Primary Presentation 2023.02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1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282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pic>
        <p:nvPicPr>
          <p:cNvPr id="283" name="Primary Presentation 2023.023.jpeg" descr="Primary Presentation 2023.02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286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pic>
        <p:nvPicPr>
          <p:cNvPr id="287" name="Primary Presentation 2023.024.jpeg" descr="Primary Presentation 2023.024.jpeg"/>
          <p:cNvPicPr>
            <a:picLocks noChangeAspect="1"/>
          </p:cNvPicPr>
          <p:nvPr/>
        </p:nvPicPr>
        <p:blipFill>
          <a:blip r:embed="rId2"/>
          <a:srcRect b="9861"/>
          <a:stretch>
            <a:fillRect/>
          </a:stretch>
        </p:blipFill>
        <p:spPr>
          <a:xfrm>
            <a:off x="0" y="0"/>
            <a:ext cx="13004800" cy="8791774"/>
          </a:xfrm>
          <a:prstGeom prst="rect">
            <a:avLst/>
          </a:prstGeom>
          <a:ln w="12700">
            <a:miter lim="400000"/>
          </a:ln>
        </p:spPr>
      </p:pic>
      <p:sp>
        <p:nvSpPr>
          <p:cNvPr id="288" name="https://www.internetmatters.org/parental-controls"/>
          <p:cNvSpPr txBox="1"/>
          <p:nvPr/>
        </p:nvSpPr>
        <p:spPr>
          <a:xfrm>
            <a:off x="2310762" y="8716592"/>
            <a:ext cx="8049820" cy="523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sz="2800" u="sng">
                <a:solidFill>
                  <a:schemeClr val="accent1">
                    <a:lumOff val="-13575"/>
                  </a:schemeClr>
                </a:solidFill>
                <a:hlinkClick r:id="rId3"/>
              </a:rPr>
              <a:t>https://www.internetmatters.org/parental-controls</a:t>
            </a:r>
            <a:r>
              <a:t> 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upport for you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</p:spPr>
        <p:txBody>
          <a:bodyPr anchor="ctr"/>
          <a:lstStyle>
            <a:lvl1pPr algn="ctr" defTabSz="584200">
              <a:lnSpc>
                <a:spcPct val="100000"/>
              </a:lnSpc>
              <a:defRPr sz="8000" b="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Support for you</a:t>
            </a:r>
          </a:p>
        </p:txBody>
      </p:sp>
      <p:sp>
        <p:nvSpPr>
          <p:cNvPr id="291" name="You can alway speak to: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</p:spPr>
        <p:txBody>
          <a:bodyPr anchor="ctr"/>
          <a:lstStyle/>
          <a:p>
            <a:pPr marL="355600" indent="-355600" defTabSz="467359">
              <a:lnSpc>
                <a:spcPct val="100000"/>
              </a:lnSpc>
              <a:spcBef>
                <a:spcPts val="3300"/>
              </a:spcBef>
              <a:buSzPct val="145000"/>
              <a:defRPr sz="2560"/>
            </a:pPr>
            <a:r>
              <a:t>You can alway speak to:</a:t>
            </a:r>
          </a:p>
          <a:p>
            <a:pPr marL="711200" lvl="1" indent="-355600" defTabSz="467359">
              <a:lnSpc>
                <a:spcPct val="100000"/>
              </a:lnSpc>
              <a:spcBef>
                <a:spcPts val="3300"/>
              </a:spcBef>
              <a:buSzPct val="145000"/>
              <a:defRPr sz="2560"/>
            </a:pPr>
            <a:r>
              <a:t>CEOP</a:t>
            </a:r>
          </a:p>
          <a:p>
            <a:pPr marL="711200" lvl="1" indent="-355600" defTabSz="467359">
              <a:lnSpc>
                <a:spcPct val="100000"/>
              </a:lnSpc>
              <a:spcBef>
                <a:spcPts val="3300"/>
              </a:spcBef>
              <a:buSzPct val="145000"/>
              <a:defRPr sz="2560"/>
            </a:pPr>
            <a:r>
              <a:t>NSPCC</a:t>
            </a:r>
          </a:p>
          <a:p>
            <a:pPr marL="711200" lvl="1" indent="-355600" defTabSz="467359">
              <a:lnSpc>
                <a:spcPct val="100000"/>
              </a:lnSpc>
              <a:spcBef>
                <a:spcPts val="3300"/>
              </a:spcBef>
              <a:buSzPct val="145000"/>
              <a:defRPr sz="2560"/>
            </a:pPr>
            <a:r>
              <a:t>School</a:t>
            </a:r>
          </a:p>
          <a:p>
            <a:pPr marL="355600" indent="-355600" defTabSz="467359">
              <a:lnSpc>
                <a:spcPct val="100000"/>
              </a:lnSpc>
              <a:spcBef>
                <a:spcPts val="3300"/>
              </a:spcBef>
              <a:buSzPct val="145000"/>
              <a:defRPr sz="2560"/>
            </a:pPr>
            <a:r>
              <a:t>Or for more general information you can visit these sites:</a:t>
            </a:r>
          </a:p>
          <a:p>
            <a:pPr marL="711200" lvl="1" indent="-355600" defTabSz="467359">
              <a:lnSpc>
                <a:spcPct val="100000"/>
              </a:lnSpc>
              <a:spcBef>
                <a:spcPts val="3300"/>
              </a:spcBef>
              <a:buSzPct val="145000"/>
              <a:defRPr sz="2560"/>
            </a:pPr>
            <a:r>
              <a:t>UK Safer Internet Centre (</a:t>
            </a:r>
            <a:r>
              <a:rPr u="sng">
                <a:hlinkClick r:id="rId2"/>
              </a:rPr>
              <a:t>https://www.saferinternet.org.uk/</a:t>
            </a:r>
            <a:r>
              <a:t>)</a:t>
            </a:r>
          </a:p>
          <a:p>
            <a:pPr marL="711200" lvl="1" indent="-355600" defTabSz="467359">
              <a:lnSpc>
                <a:spcPct val="100000"/>
              </a:lnSpc>
              <a:spcBef>
                <a:spcPts val="3300"/>
              </a:spcBef>
              <a:buSzPct val="145000"/>
              <a:defRPr sz="2560"/>
            </a:pPr>
            <a:r>
              <a:t>Internet Matters (</a:t>
            </a:r>
            <a:r>
              <a:rPr u="sng">
                <a:hlinkClick r:id="rId3"/>
              </a:rPr>
              <a:t>https://www.internetmatters.org/</a:t>
            </a:r>
            <a:r>
              <a:t>)</a:t>
            </a:r>
          </a:p>
          <a:p>
            <a:pPr marL="711200" lvl="1" indent="-355600" defTabSz="467359">
              <a:lnSpc>
                <a:spcPct val="100000"/>
              </a:lnSpc>
              <a:spcBef>
                <a:spcPts val="3300"/>
              </a:spcBef>
              <a:buSzPct val="145000"/>
              <a:defRPr sz="2560"/>
            </a:pPr>
            <a:r>
              <a:t>The Parent Zone (</a:t>
            </a:r>
            <a:r>
              <a:rPr u="sng">
                <a:hlinkClick r:id="rId4"/>
              </a:rPr>
              <a:t>https://parentzone.org.uk/home</a:t>
            </a:r>
            <a:r>
              <a:t>)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2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163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pic>
        <p:nvPicPr>
          <p:cNvPr id="164" name="Primary Presentation 2023.003.jpeg" descr="Primary Presentation 2023.00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167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pic>
        <p:nvPicPr>
          <p:cNvPr id="168" name="Primary Presentation 2023.004.jpeg" descr="Primary Presentation 2023.004.jpeg"/>
          <p:cNvPicPr>
            <a:picLocks noChangeAspect="1"/>
          </p:cNvPicPr>
          <p:nvPr/>
        </p:nvPicPr>
        <p:blipFill>
          <a:blip r:embed="rId2"/>
          <a:srcRect b="9672"/>
          <a:stretch>
            <a:fillRect/>
          </a:stretch>
        </p:blipFill>
        <p:spPr>
          <a:xfrm>
            <a:off x="0" y="0"/>
            <a:ext cx="13004800" cy="8810229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https://www.ofcom.org.uk/__data/assets/pdf_file/0027/255852/childrens-media-use-and-attitudes-report-2023.pdf"/>
          <p:cNvSpPr txBox="1"/>
          <p:nvPr/>
        </p:nvSpPr>
        <p:spPr>
          <a:xfrm>
            <a:off x="130445" y="9243169"/>
            <a:ext cx="10530333" cy="3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>
                <a:solidFill>
                  <a:schemeClr val="accent1">
                    <a:lumOff val="-13575"/>
                  </a:schemeClr>
                </a:solidFill>
                <a:hlinkClick r:id="rId3"/>
              </a:defRPr>
            </a:lvl1pPr>
          </a:lstStyle>
          <a:p>
            <a:pPr>
              <a:defRPr u="none"/>
            </a:pPr>
            <a:r>
              <a:rPr u="sng">
                <a:hlinkClick r:id="rId3"/>
              </a:rPr>
              <a:t>https://www.ofcom.org.uk/__data/assets/pdf_file/0027/255852/childrens-media-use-and-attitudes-report-2023.pdf</a:t>
            </a:r>
          </a:p>
        </p:txBody>
      </p:sp>
      <p:sp>
        <p:nvSpPr>
          <p:cNvPr id="170" name="Via Ofcom children’s media use and attitudes report"/>
          <p:cNvSpPr txBox="1"/>
          <p:nvPr/>
        </p:nvSpPr>
        <p:spPr>
          <a:xfrm>
            <a:off x="179893" y="8886792"/>
            <a:ext cx="5129480" cy="337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r>
              <a:t>Via Ofcom children’s media use and attitudes report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3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174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pic>
        <p:nvPicPr>
          <p:cNvPr id="175" name="Primary Presentation 2023.005.jpeg" descr="Primary Presentation 2023.005.jpeg"/>
          <p:cNvPicPr>
            <a:picLocks noChangeAspect="1"/>
          </p:cNvPicPr>
          <p:nvPr/>
        </p:nvPicPr>
        <p:blipFill>
          <a:blip r:embed="rId2"/>
          <a:srcRect b="5166"/>
          <a:stretch>
            <a:fillRect/>
          </a:stretch>
        </p:blipFill>
        <p:spPr>
          <a:xfrm>
            <a:off x="0" y="0"/>
            <a:ext cx="13004800" cy="9249635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https://www.ofcom.org.uk/__data/assets/pdf_file/0027/255852/childrens-media-use-and-attitudes-report-2023.pdf"/>
          <p:cNvSpPr txBox="1"/>
          <p:nvPr/>
        </p:nvSpPr>
        <p:spPr>
          <a:xfrm>
            <a:off x="158601" y="9299570"/>
            <a:ext cx="10586823" cy="3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u="sng">
                <a:solidFill>
                  <a:schemeClr val="accent1">
                    <a:lumOff val="-13575"/>
                  </a:schemeClr>
                </a:solidFill>
                <a:hlinkClick r:id="rId3"/>
              </a:rPr>
              <a:t>https://www.ofcom.org.uk/__data/assets/pdf_file/0027/255852/childrens-media-use-and-attitudes-report-2023.pdf</a:t>
            </a:r>
            <a:r>
              <a:t>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9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180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pic>
        <p:nvPicPr>
          <p:cNvPr id="181" name="Primary Presentation 2023.006.jpeg" descr="Primary Presentation 2023.006.jpeg"/>
          <p:cNvPicPr>
            <a:picLocks noChangeAspect="1"/>
          </p:cNvPicPr>
          <p:nvPr/>
        </p:nvPicPr>
        <p:blipFill>
          <a:blip r:embed="rId2"/>
          <a:srcRect b="5221"/>
          <a:stretch>
            <a:fillRect/>
          </a:stretch>
        </p:blipFill>
        <p:spPr>
          <a:xfrm>
            <a:off x="0" y="0"/>
            <a:ext cx="13004800" cy="9244277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https://www.ofcom.org.uk/__data/assets/pdf_file/0027/255852/childrens-media-use-and-attitudes-report-2023.pdf"/>
          <p:cNvSpPr txBox="1"/>
          <p:nvPr/>
        </p:nvSpPr>
        <p:spPr>
          <a:xfrm>
            <a:off x="120155" y="9266225"/>
            <a:ext cx="10530333" cy="3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>
                <a:solidFill>
                  <a:schemeClr val="accent1">
                    <a:lumOff val="-13575"/>
                  </a:schemeClr>
                </a:solidFill>
                <a:hlinkClick r:id="rId3"/>
              </a:defRPr>
            </a:lvl1pPr>
          </a:lstStyle>
          <a:p>
            <a:pPr>
              <a:defRPr u="none"/>
            </a:pPr>
            <a:r>
              <a:rPr u="sng">
                <a:hlinkClick r:id="rId3"/>
              </a:rPr>
              <a:t>https://www.ofcom.org.uk/__data/assets/pdf_file/0027/255852/childrens-media-use-and-attitudes-report-2023.pdf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5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186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pic>
        <p:nvPicPr>
          <p:cNvPr id="187" name="Primary Presentation 2023.007.jpeg" descr="Primary Presentation 2023.007.jpeg"/>
          <p:cNvPicPr>
            <a:picLocks noChangeAspect="1"/>
          </p:cNvPicPr>
          <p:nvPr/>
        </p:nvPicPr>
        <p:blipFill>
          <a:blip r:embed="rId2"/>
          <a:srcRect b="4589"/>
          <a:stretch>
            <a:fillRect/>
          </a:stretch>
        </p:blipFill>
        <p:spPr>
          <a:xfrm>
            <a:off x="0" y="0"/>
            <a:ext cx="13004800" cy="9305991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https://www.ofcom.org.uk/__data/assets/pdf_file/0027/255852/childrens-media-use-and-attitudes-report-2023.pdf"/>
          <p:cNvSpPr txBox="1"/>
          <p:nvPr/>
        </p:nvSpPr>
        <p:spPr>
          <a:xfrm>
            <a:off x="70136" y="9366261"/>
            <a:ext cx="10530333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>
                <a:solidFill>
                  <a:schemeClr val="accent1">
                    <a:lumOff val="-13575"/>
                  </a:schemeClr>
                </a:solidFill>
                <a:hlinkClick r:id="rId3"/>
              </a:defRPr>
            </a:lvl1pPr>
          </a:lstStyle>
          <a:p>
            <a:pPr>
              <a:defRPr u="none"/>
            </a:pPr>
            <a:r>
              <a:rPr u="sng">
                <a:hlinkClick r:id="rId3"/>
              </a:rPr>
              <a:t>https://www.ofcom.org.uk/__data/assets/pdf_file/0027/255852/childrens-media-use-and-attitudes-report-2023.pdf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1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192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pic>
        <p:nvPicPr>
          <p:cNvPr id="193" name="Primary Presentation 2023.008.jpeg" descr="Primary Presentation 2023.008.jpeg"/>
          <p:cNvPicPr>
            <a:picLocks noChangeAspect="1"/>
          </p:cNvPicPr>
          <p:nvPr/>
        </p:nvPicPr>
        <p:blipFill>
          <a:blip r:embed="rId2"/>
          <a:srcRect b="5733"/>
          <a:stretch>
            <a:fillRect/>
          </a:stretch>
        </p:blipFill>
        <p:spPr>
          <a:xfrm>
            <a:off x="0" y="0"/>
            <a:ext cx="13004800" cy="9194338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https://www.ofcom.org.uk/__data/assets/pdf_file/0027/255852/childrens-media-use-and-attitudes-report-2023.pdf"/>
          <p:cNvSpPr txBox="1"/>
          <p:nvPr/>
        </p:nvSpPr>
        <p:spPr>
          <a:xfrm>
            <a:off x="70136" y="9366261"/>
            <a:ext cx="10530333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>
                <a:solidFill>
                  <a:schemeClr val="accent1">
                    <a:lumOff val="-13575"/>
                  </a:schemeClr>
                </a:solidFill>
                <a:hlinkClick r:id="rId3"/>
              </a:defRPr>
            </a:lvl1pPr>
          </a:lstStyle>
          <a:p>
            <a:pPr>
              <a:defRPr u="none"/>
            </a:pPr>
            <a:r>
              <a:rPr u="sng">
                <a:hlinkClick r:id="rId3"/>
              </a:rPr>
              <a:t>https://www.ofcom.org.uk/__data/assets/pdf_file/0027/255852/childrens-media-use-and-attitudes-report-2023.pdf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7" name="Slide Subtitl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198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z="5940" spc="-118"/>
            </a:pPr>
            <a:endParaRPr/>
          </a:p>
        </p:txBody>
      </p:sp>
      <p:pic>
        <p:nvPicPr>
          <p:cNvPr id="199" name="Primary Presentation 2023.009.jpeg" descr="Primary Presentation 2023.00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7339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7339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</Words>
  <Application>Microsoft Office PowerPoint</Application>
  <PresentationFormat>Custom</PresentationFormat>
  <Paragraphs>32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Helvetica Neue</vt:lpstr>
      <vt:lpstr>Helvetica Neue Medium</vt:lpstr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 Knowledgeable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Support for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Claire McColville</dc:creator>
  <cp:lastModifiedBy>Claire McColville</cp:lastModifiedBy>
  <cp:revision>2</cp:revision>
  <dcterms:modified xsi:type="dcterms:W3CDTF">2023-09-28T08:50:06Z</dcterms:modified>
</cp:coreProperties>
</file>